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7BC1-EC19-4F98-8246-D3D3DADDDF74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0EAC-F73C-460F-8857-CBB01C9E1C4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eur\Bureau\المسيرة الخضراء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" y="397223"/>
            <a:ext cx="9137650" cy="6460801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C380B55-B4B5-4CAE-B076-6B6F7B7DB630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Picture 2" descr="C:\Documents and Settings\Administrateur\Mes documents\الأطلس الصغير الغربي\region souss ma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552" y="357166"/>
            <a:ext cx="6405034" cy="63579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85852" y="214290"/>
            <a:ext cx="6479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ultan Medium" pitchFamily="2" charset="-78"/>
              </a:rPr>
              <a:t>سوس – ماسة : قلب المغرب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Sultan Medium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1</cp:revision>
  <dcterms:created xsi:type="dcterms:W3CDTF">2019-11-07T16:08:14Z</dcterms:created>
  <dcterms:modified xsi:type="dcterms:W3CDTF">2019-11-07T16:15:10Z</dcterms:modified>
</cp:coreProperties>
</file>